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005FD2-7E73-D7DE-99AE-93542F1C6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6542A5C-49C7-F4E4-EB5F-273057792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BCB11C-8A62-A498-AD44-8D08BFAC8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FC5DE-2E12-45F1-BBBA-DCF2684E7E82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521FD4-635A-2FDE-12B9-D4EF89D58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94F6C8-9DDA-5B72-16A0-7C5FD114F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896BD-90CB-4383-B3CD-E13AC33D72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74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8DFD5C-E3B8-9D95-9D93-3027F9C4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F3841F-39F7-3A51-FFCF-305E22677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016A15-35FE-D4BF-BAE4-C731EC011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FC5DE-2E12-45F1-BBBA-DCF2684E7E82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FDC09D-7BC4-D7F1-871C-393D4B025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A518F9-50BE-7B3A-A714-41484F9F3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896BD-90CB-4383-B3CD-E13AC33D72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0509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09FAE0A-CA54-2109-4F85-F2937D90B4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E6CE6E-6337-1F55-01CF-5AD07C87A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43B797-7B96-238D-EE90-D645EA1C0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FC5DE-2E12-45F1-BBBA-DCF2684E7E82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EDA93F-E594-7F89-9EAB-D45866D4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F6A741-2C2B-4848-D0ED-C185B7AA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896BD-90CB-4383-B3CD-E13AC33D72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60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117C8-2C91-9AC9-CD54-EAD98DD1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3E57A0-F030-EEA7-8974-AFCB80E9A4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3B7C6E-BF8F-4D12-774B-16327B20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FC5DE-2E12-45F1-BBBA-DCF2684E7E82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5190AF-FC54-7C92-5157-6D271188B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B57D80-6BC4-4F6C-99D7-76985A01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896BD-90CB-4383-B3CD-E13AC33D72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6045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812565-5183-F902-B7AB-1A3C954F3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54A11A-8627-FE08-3379-60B9BB0C8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3A0B83-3C25-C24F-A56C-99FDC0199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FC5DE-2E12-45F1-BBBA-DCF2684E7E82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D20BC30-7942-71D6-0AFF-DA0AEE63D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30EDC6-375A-1A67-C91C-48C5D6DB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896BD-90CB-4383-B3CD-E13AC33D72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7272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A9AA02-0B59-A89C-B5CC-EB3AFC2D4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9A8695-15E0-0FA5-E91B-69F0FB8B9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87B02E6-165B-16CA-A4FC-5C825C1E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6068ABF-7100-544D-8DDE-1A70D02BF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FC5DE-2E12-45F1-BBBA-DCF2684E7E82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5CBA0C-19F8-E4C1-5656-DBDC24AA6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BDB93B-37EF-F5AD-EED3-E642B6B6A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896BD-90CB-4383-B3CD-E13AC33D72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9251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000A42-0055-351E-6817-0F90D6384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2D2FCB-5DB4-3E4A-DCDA-DFF49E647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4FD7EE-E42A-ADB3-BD48-9855D4FFB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68C1C30-A3FF-48C6-2E3D-AA69FAC56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6F52FB0-971D-1BAA-0011-C2519CEFDF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07EF935-4A37-FE6E-2C09-55CA82302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FC5DE-2E12-45F1-BBBA-DCF2684E7E82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07BD845-F29C-4074-8C90-9F1A7E1E4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1522B25-B374-ED14-E7E1-95422E00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896BD-90CB-4383-B3CD-E13AC33D72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014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D5DF39-25CE-98D5-23C2-090D062F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6E1C2B5-CBA9-2EE2-C745-6BB4F79DF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FC5DE-2E12-45F1-BBBA-DCF2684E7E82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A62459E-6EFA-FC57-3119-6396A1F33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8A9646-6EBE-7319-D2FC-2211AE394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896BD-90CB-4383-B3CD-E13AC33D72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998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9CBAF6E-5916-284E-A41C-20C9C8385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FC5DE-2E12-45F1-BBBA-DCF2684E7E82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33FE58D-18D0-9E61-3182-920D15B0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ADB876D-C67C-A8A3-B6AB-682D6D44B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896BD-90CB-4383-B3CD-E13AC33D72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462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9B9853-4B29-525B-5A38-2A62D4FF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6081C3-3361-090E-AA50-838E82195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48B7C1-3A36-CDF9-7A12-AEA3D4730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011393-308E-5E38-40F9-AF9C51D0A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FC5DE-2E12-45F1-BBBA-DCF2684E7E82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A2BBB5D-1D1D-DA32-BE27-46711407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7CDF1D2-43B8-7AE3-6470-5FA1A5C1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896BD-90CB-4383-B3CD-E13AC33D72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193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119C8E-EF94-9E5F-7A74-0100E79F7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C789E27-9C91-A361-3818-5543456346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F5DF55-DBB5-E797-9A40-C651F30F4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949E0DF-C633-4499-C5C5-3B3158399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FC5DE-2E12-45F1-BBBA-DCF2684E7E82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AB8683-2F07-7E74-B0D2-E8AEBFE13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799843-48EB-0DC6-503D-D1B9D284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896BD-90CB-4383-B3CD-E13AC33D72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1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A6F90B-5214-0877-66FE-6CC9F3EDA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0ED435-7056-12DC-E3E4-C3200B277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FD8330-2E2F-2C72-A118-7F74BB2529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FFC5DE-2E12-45F1-BBBA-DCF2684E7E82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497C49E-E5C4-D38F-C9A5-751E8C573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1CD1915-E1E0-6813-0264-CBAF0628C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8896BD-90CB-4383-B3CD-E13AC33D72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613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B931E-98F0-D247-4D33-2B096416B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FC1BB9-F746-0BCF-3BA5-6A4BB8818C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 descr="Изображение выглядит как текст, снимок экрана, логотип, Бренд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A9AAB6E-6012-24B6-D8B1-75461192D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21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логотип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87285E4-FA31-351E-9B2F-57B882B642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70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одним усеченным углом 2">
            <a:extLst>
              <a:ext uri="{FF2B5EF4-FFF2-40B4-BE49-F238E27FC236}">
                <a16:creationId xmlns:a16="http://schemas.microsoft.com/office/drawing/2014/main" id="{1F8B4C5B-02A3-EDE2-C580-E12E1B24350F}"/>
              </a:ext>
            </a:extLst>
          </p:cNvPr>
          <p:cNvSpPr/>
          <p:nvPr/>
        </p:nvSpPr>
        <p:spPr>
          <a:xfrm>
            <a:off x="6112982" y="1016000"/>
            <a:ext cx="5744056" cy="2413000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B7E8F01B-85E4-AD81-2DA0-791CE58A9542}"/>
              </a:ext>
            </a:extLst>
          </p:cNvPr>
          <p:cNvSpPr/>
          <p:nvPr/>
        </p:nvSpPr>
        <p:spPr>
          <a:xfrm>
            <a:off x="371214" y="2798958"/>
            <a:ext cx="5364424" cy="1343098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6" name="Прямоугольник с двумя учесеченными противолежащими углами 6">
            <a:extLst>
              <a:ext uri="{FF2B5EF4-FFF2-40B4-BE49-F238E27FC236}">
                <a16:creationId xmlns:a16="http://schemas.microsoft.com/office/drawing/2014/main" id="{637D97AF-8F35-2B25-2CED-77E780F873BB}"/>
              </a:ext>
            </a:extLst>
          </p:cNvPr>
          <p:cNvSpPr/>
          <p:nvPr/>
        </p:nvSpPr>
        <p:spPr>
          <a:xfrm>
            <a:off x="371214" y="4336253"/>
            <a:ext cx="5364424" cy="1864523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2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3BE05A7A-1482-684D-D580-EF2CACBE71D2}"/>
              </a:ext>
            </a:extLst>
          </p:cNvPr>
          <p:cNvSpPr/>
          <p:nvPr/>
        </p:nvSpPr>
        <p:spPr>
          <a:xfrm>
            <a:off x="371214" y="1028032"/>
            <a:ext cx="5364424" cy="15767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18" name="Рисунок 17" descr="Изображение выглядит как текст, снимок экрана, Шрифт, меню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EFBAF09-D09C-7A28-DC7C-33CCE0FB2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86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снимок экрана, человек, одежд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47369353-B59D-C0BA-E4D1-62B38780F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Шрифт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267065F-0D0E-4B09-C6E4-E8233B683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77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, снимок экрана, Шрифт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09A50456-6054-986E-69C5-DC06BB8AB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20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Шрифт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172DF0B-331E-4D81-D2E7-D68B59623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79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снимок экрана, Шрифт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581DDAA-0034-92D8-D59C-B0AFFDA42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62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снимок экрана, Шрифт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CFF5DAC-4BEB-F985-22A6-6493B23BD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7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снимок экрана, Шрифт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622E9B7-963F-71B7-F405-7F5E5F215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926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Tatyana Klimenko</dc:creator>
  <cp:lastModifiedBy>Tatyana Klimenko</cp:lastModifiedBy>
  <cp:revision>4</cp:revision>
  <dcterms:created xsi:type="dcterms:W3CDTF">2025-10-01T20:25:23Z</dcterms:created>
  <dcterms:modified xsi:type="dcterms:W3CDTF">2025-10-02T18:18:25Z</dcterms:modified>
</cp:coreProperties>
</file>